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91" r:id="rId2"/>
    <p:sldId id="292" r:id="rId3"/>
    <p:sldId id="274" r:id="rId4"/>
    <p:sldId id="288" r:id="rId5"/>
    <p:sldId id="289" r:id="rId6"/>
    <p:sldId id="290" r:id="rId7"/>
    <p:sldId id="295" r:id="rId8"/>
    <p:sldId id="296" r:id="rId9"/>
    <p:sldId id="293" r:id="rId10"/>
    <p:sldId id="294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Pecking Order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targets (5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CC55C67-9D53-4650-B8F1-FB6B567D98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030" y="3212983"/>
            <a:ext cx="6471140" cy="587040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Whole Lotta Nothing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Whole Lotta Nothing is a 32 round, 160 point, Comstock course of fire. There are 15 IPSC targets and 2 mini poppers. The best 2 hits on paper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door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160533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Pecking Order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Pecking Order is an 18 round, 90 point, Comstock course of fire. There are 7 USPSA targets and 4 colt poppers. The best 2 hits on paper will score.</a:t>
            </a:r>
          </a:p>
          <a:p>
            <a:endParaRPr lang="en-US" dirty="0"/>
          </a:p>
          <a:p>
            <a:r>
              <a:rPr lang="en-US" dirty="0"/>
              <a:t>Handgun start position is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958079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Standard Deviation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82D932-9AD6-4DFD-94C2-2E910777A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060" y="3145834"/>
            <a:ext cx="6493080" cy="6231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Standard Deviation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Standard Deviation is a 24 round, 120 point, Virginia count standard exercise. There are 6 USPSA targets. The best 4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is loaded and holstered, wrists below belt.</a:t>
            </a:r>
          </a:p>
          <a:p>
            <a:endParaRPr lang="en-US" dirty="0"/>
          </a:p>
          <a:p>
            <a:r>
              <a:rPr lang="en-US" dirty="0"/>
              <a:t>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Stage Procedure:</a:t>
            </a:r>
          </a:p>
          <a:p>
            <a:endParaRPr lang="en-US" dirty="0"/>
          </a:p>
          <a:p>
            <a:r>
              <a:rPr lang="en-US" dirty="0"/>
              <a:t>String 1: start position is inside shooting area. On start signal, from within the shooting area, engage 3 targets with 2 rounds each, perform a mandatory reload, and engage remaining 3 targets with 2 rounds each </a:t>
            </a:r>
            <a:r>
              <a:rPr lang="en-US" b="1" dirty="0"/>
              <a:t>Strong Hand Only</a:t>
            </a:r>
            <a:endParaRPr lang="en-US" dirty="0"/>
          </a:p>
          <a:p>
            <a:endParaRPr lang="en-US" dirty="0"/>
          </a:p>
          <a:p>
            <a:r>
              <a:rPr lang="en-US" dirty="0"/>
              <a:t>String 2: start position is toes against front fault line. On start signal, from within the shooting area, engage 3 targets with 2 rounds each, perform a mandatory reload, and engage remaining 3 targets with 2 rounds each </a:t>
            </a:r>
            <a:r>
              <a:rPr lang="en-US" b="1" dirty="0"/>
              <a:t>Weak Hand Only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Surprise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A1261A-E038-4B85-9798-A0F96FCEC2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3606"/>
            <a:ext cx="7025776" cy="419087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Surprise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Surprise is a 27 round, 135 point, Comstock course of fire. There are 13 USPSA targets and 1 colt popper. The best 2 hits on paper will score,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colt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4790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Branching Out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3B40DA-A219-4291-B863-2F5BD96B4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137" y="3212982"/>
            <a:ext cx="5658925" cy="574632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Branching Out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Branching Out is a 30 round, 150 point, Comstock course of fire. There are 15 USPSA targets. The best 2 hits on paper will score.</a:t>
            </a:r>
          </a:p>
          <a:p>
            <a:endParaRPr lang="en-US" dirty="0"/>
          </a:p>
          <a:p>
            <a:r>
              <a:rPr lang="en-US" dirty="0"/>
              <a:t>Handgun start position is toes touching rear fault line, facing </a:t>
            </a:r>
            <a:r>
              <a:rPr lang="en-US" dirty="0" err="1"/>
              <a:t>uprange</a:t>
            </a:r>
            <a:r>
              <a:rPr lang="en-US" dirty="0"/>
              <a:t>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heels touching rear fault line,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336866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Whole Lotta Nothing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  <a:b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</a:b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+ 1 door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+ 2 cut in half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targets (11 + 3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AB804A-C0A7-4A9E-8CD9-5FFDCB5447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70" t="-529"/>
          <a:stretch/>
        </p:blipFill>
        <p:spPr>
          <a:xfrm>
            <a:off x="178118" y="3414319"/>
            <a:ext cx="7025776" cy="47223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1481</TotalTime>
  <Words>805</Words>
  <Application>Microsoft Office PowerPoint</Application>
  <PresentationFormat>Custom</PresentationFormat>
  <Paragraphs>114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2021-11-26T16:36:49Z</dcterms:modified>
  <cp:category>Shooting</cp:category>
</cp:coreProperties>
</file>

<file path=docProps/thumbnail.jpeg>
</file>